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984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“Type a quote here.”"/>
          <p:cNvSpPr txBox="1"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Image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Line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Image"/>
          <p:cNvSpPr/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appz for educ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Google appz for education</a:t>
            </a:r>
          </a:p>
        </p:txBody>
      </p:sp>
      <p:sp>
        <p:nvSpPr>
          <p:cNvPr id="128" name="GOAL Erasmus+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 Erasmus+</a:t>
            </a:r>
          </a:p>
        </p:txBody>
      </p:sp>
      <p:pic>
        <p:nvPicPr>
          <p:cNvPr id="129" name="9CD5E067-F936-4215-A4FC-8B8D8D4A3D2E-L0-001.jpeg" descr="9CD5E067-F936-4215-A4FC-8B8D8D4A3D2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1248" y="6280150"/>
            <a:ext cx="3127233" cy="668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63441EFD-18BC-45F0-AAA4-8B4BBB6D5212-L0-001.jpeg" descr="63441EFD-18BC-45F0-AAA4-8B4BBB6D521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86450"/>
            <a:ext cx="13004800" cy="718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706C0ABA-511E-4231-A6E9-603FAE06549E-L0-001.jpeg" descr="706C0ABA-511E-4231-A6E9-603FAE06549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51616"/>
            <a:ext cx="13004800" cy="7250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706C0ABA-511E-4231-A6E9-603FAE06549E-L0-001.jpeg" descr="706C0ABA-511E-4231-A6E9-603FAE06549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51616"/>
            <a:ext cx="13004800" cy="7250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940F1691-A100-420F-B421-4C4CA241C0F7-L0-001.jpeg" descr="940F1691-A100-420F-B421-4C4CA241C0F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68310"/>
            <a:ext cx="13004800" cy="7216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861AC6BD-967E-4517-B2EE-C2B86E30FFA1-L0-001.jpeg" descr="861AC6BD-967E-4517-B2EE-C2B86E30FF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63144"/>
            <a:ext cx="13004800" cy="7227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6019A4CF-CA30-40DC-9172-B04634D82CD4-L0-001.jpeg" descr="6019A4CF-CA30-40DC-9172-B04634D82CD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36439"/>
            <a:ext cx="13004800" cy="728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A72B2BF6-EFC7-47BC-9EF4-DA53BC79B8B7-L0-001.png" descr="A72B2BF6-EFC7-47BC-9EF4-DA53BC79B8B7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6631" y="-95790"/>
            <a:ext cx="14238062" cy="9945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45A24A56-D0C1-42A2-BAD8-66789A98892B-L0-001.jpeg" descr="45A24A56-D0C1-42A2-BAD8-66789A98892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547"/>
            <a:ext cx="13004800" cy="72309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Drawing"/>
          <p:cNvGrpSpPr/>
          <p:nvPr/>
        </p:nvGrpSpPr>
        <p:grpSpPr>
          <a:xfrm>
            <a:off x="613425" y="7612360"/>
            <a:ext cx="12146277" cy="1611477"/>
            <a:chOff x="-3892" y="-1398881"/>
            <a:chExt cx="12146275" cy="1611475"/>
          </a:xfrm>
        </p:grpSpPr>
        <p:sp>
          <p:nvSpPr>
            <p:cNvPr id="162" name="Line"/>
            <p:cNvSpPr/>
            <p:nvPr/>
          </p:nvSpPr>
          <p:spPr>
            <a:xfrm>
              <a:off x="-3893" y="-1066139"/>
              <a:ext cx="466295" cy="106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" y="21600"/>
                  </a:moveTo>
                  <a:cubicBezTo>
                    <a:pt x="105" y="19399"/>
                    <a:pt x="0" y="17197"/>
                    <a:pt x="0" y="14882"/>
                  </a:cubicBezTo>
                  <a:cubicBezTo>
                    <a:pt x="0" y="12566"/>
                    <a:pt x="105" y="10135"/>
                    <a:pt x="210" y="8003"/>
                  </a:cubicBezTo>
                  <a:cubicBezTo>
                    <a:pt x="315" y="5870"/>
                    <a:pt x="419" y="4036"/>
                    <a:pt x="1206" y="3921"/>
                  </a:cubicBezTo>
                  <a:cubicBezTo>
                    <a:pt x="1992" y="3806"/>
                    <a:pt x="3460" y="5411"/>
                    <a:pt x="5243" y="7200"/>
                  </a:cubicBezTo>
                  <a:cubicBezTo>
                    <a:pt x="7025" y="8989"/>
                    <a:pt x="9122" y="10961"/>
                    <a:pt x="11062" y="12589"/>
                  </a:cubicBezTo>
                  <a:cubicBezTo>
                    <a:pt x="13002" y="14217"/>
                    <a:pt x="14784" y="15501"/>
                    <a:pt x="16043" y="16143"/>
                  </a:cubicBezTo>
                  <a:cubicBezTo>
                    <a:pt x="17301" y="16785"/>
                    <a:pt x="18035" y="16785"/>
                    <a:pt x="18717" y="16831"/>
                  </a:cubicBezTo>
                  <a:cubicBezTo>
                    <a:pt x="19398" y="16876"/>
                    <a:pt x="20027" y="16968"/>
                    <a:pt x="20394" y="16647"/>
                  </a:cubicBezTo>
                  <a:cubicBezTo>
                    <a:pt x="20761" y="16326"/>
                    <a:pt x="20866" y="15592"/>
                    <a:pt x="21023" y="14056"/>
                  </a:cubicBezTo>
                  <a:cubicBezTo>
                    <a:pt x="21181" y="12520"/>
                    <a:pt x="21390" y="10181"/>
                    <a:pt x="21495" y="7704"/>
                  </a:cubicBezTo>
                  <a:cubicBezTo>
                    <a:pt x="21600" y="5228"/>
                    <a:pt x="21600" y="2614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679703" y="-1207366"/>
              <a:ext cx="454977" cy="82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2606"/>
                  </a:moveTo>
                  <a:cubicBezTo>
                    <a:pt x="0" y="5482"/>
                    <a:pt x="0" y="8358"/>
                    <a:pt x="752" y="11146"/>
                  </a:cubicBezTo>
                  <a:cubicBezTo>
                    <a:pt x="1504" y="13934"/>
                    <a:pt x="3009" y="16634"/>
                    <a:pt x="4406" y="18395"/>
                  </a:cubicBezTo>
                  <a:cubicBezTo>
                    <a:pt x="5803" y="20156"/>
                    <a:pt x="7093" y="20978"/>
                    <a:pt x="8328" y="21242"/>
                  </a:cubicBezTo>
                  <a:cubicBezTo>
                    <a:pt x="9564" y="21506"/>
                    <a:pt x="10746" y="21213"/>
                    <a:pt x="11982" y="19921"/>
                  </a:cubicBezTo>
                  <a:cubicBezTo>
                    <a:pt x="13218" y="18630"/>
                    <a:pt x="14507" y="16341"/>
                    <a:pt x="15260" y="13611"/>
                  </a:cubicBezTo>
                  <a:cubicBezTo>
                    <a:pt x="16012" y="10882"/>
                    <a:pt x="16227" y="7713"/>
                    <a:pt x="16334" y="5570"/>
                  </a:cubicBezTo>
                  <a:cubicBezTo>
                    <a:pt x="16442" y="3428"/>
                    <a:pt x="16442" y="2313"/>
                    <a:pt x="16442" y="1491"/>
                  </a:cubicBezTo>
                  <a:cubicBezTo>
                    <a:pt x="16442" y="669"/>
                    <a:pt x="16442" y="141"/>
                    <a:pt x="16549" y="23"/>
                  </a:cubicBezTo>
                  <a:cubicBezTo>
                    <a:pt x="16657" y="-94"/>
                    <a:pt x="16872" y="199"/>
                    <a:pt x="17516" y="1814"/>
                  </a:cubicBezTo>
                  <a:cubicBezTo>
                    <a:pt x="18161" y="3428"/>
                    <a:pt x="19236" y="6363"/>
                    <a:pt x="19988" y="9239"/>
                  </a:cubicBezTo>
                  <a:cubicBezTo>
                    <a:pt x="20740" y="12115"/>
                    <a:pt x="21170" y="14932"/>
                    <a:pt x="21600" y="17749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1413097" y="-1140836"/>
              <a:ext cx="61118" cy="58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767"/>
                    <a:pt x="9600" y="7535"/>
                    <a:pt x="12800" y="10967"/>
                  </a:cubicBezTo>
                  <a:cubicBezTo>
                    <a:pt x="16000" y="14400"/>
                    <a:pt x="17600" y="17498"/>
                    <a:pt x="18800" y="19298"/>
                  </a:cubicBezTo>
                  <a:cubicBezTo>
                    <a:pt x="20000" y="21098"/>
                    <a:pt x="20800" y="21600"/>
                    <a:pt x="21200" y="21600"/>
                  </a:cubicBezTo>
                  <a:cubicBezTo>
                    <a:pt x="21600" y="21600"/>
                    <a:pt x="21600" y="21098"/>
                    <a:pt x="21600" y="20302"/>
                  </a:cubicBezTo>
                  <a:cubicBezTo>
                    <a:pt x="21600" y="19507"/>
                    <a:pt x="21600" y="18419"/>
                    <a:pt x="21600" y="1733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1440260" y="-1100092"/>
              <a:ext cx="516093" cy="79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0"/>
                  </a:moveTo>
                  <a:cubicBezTo>
                    <a:pt x="853" y="2592"/>
                    <a:pt x="1705" y="5184"/>
                    <a:pt x="3221" y="6727"/>
                  </a:cubicBezTo>
                  <a:cubicBezTo>
                    <a:pt x="4737" y="8270"/>
                    <a:pt x="6916" y="8763"/>
                    <a:pt x="8242" y="9010"/>
                  </a:cubicBezTo>
                  <a:cubicBezTo>
                    <a:pt x="9568" y="9257"/>
                    <a:pt x="10042" y="9257"/>
                    <a:pt x="10421" y="8609"/>
                  </a:cubicBezTo>
                  <a:cubicBezTo>
                    <a:pt x="10800" y="7961"/>
                    <a:pt x="11084" y="6665"/>
                    <a:pt x="11368" y="5338"/>
                  </a:cubicBezTo>
                  <a:cubicBezTo>
                    <a:pt x="11653" y="4011"/>
                    <a:pt x="11937" y="2654"/>
                    <a:pt x="12221" y="1821"/>
                  </a:cubicBezTo>
                  <a:cubicBezTo>
                    <a:pt x="12505" y="987"/>
                    <a:pt x="12789" y="679"/>
                    <a:pt x="13074" y="833"/>
                  </a:cubicBezTo>
                  <a:cubicBezTo>
                    <a:pt x="13358" y="987"/>
                    <a:pt x="13642" y="1605"/>
                    <a:pt x="14447" y="3579"/>
                  </a:cubicBezTo>
                  <a:cubicBezTo>
                    <a:pt x="15253" y="5554"/>
                    <a:pt x="16579" y="8887"/>
                    <a:pt x="17621" y="11973"/>
                  </a:cubicBezTo>
                  <a:cubicBezTo>
                    <a:pt x="18663" y="15058"/>
                    <a:pt x="19421" y="17897"/>
                    <a:pt x="19847" y="19471"/>
                  </a:cubicBezTo>
                  <a:cubicBezTo>
                    <a:pt x="20274" y="21045"/>
                    <a:pt x="20368" y="21353"/>
                    <a:pt x="20605" y="21477"/>
                  </a:cubicBezTo>
                  <a:cubicBezTo>
                    <a:pt x="20842" y="21600"/>
                    <a:pt x="21221" y="21538"/>
                    <a:pt x="21600" y="21477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2119329" y="-1072929"/>
              <a:ext cx="129024" cy="62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4226"/>
                    <a:pt x="9853" y="8452"/>
                    <a:pt x="13453" y="12052"/>
                  </a:cubicBezTo>
                  <a:cubicBezTo>
                    <a:pt x="17053" y="15652"/>
                    <a:pt x="19326" y="1862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2112538" y="-1105484"/>
              <a:ext cx="480851" cy="589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488" fill="norm" stroke="1" extrusionOk="0">
                  <a:moveTo>
                    <a:pt x="0" y="444"/>
                  </a:moveTo>
                  <a:cubicBezTo>
                    <a:pt x="2071" y="279"/>
                    <a:pt x="4142" y="114"/>
                    <a:pt x="5573" y="31"/>
                  </a:cubicBezTo>
                  <a:cubicBezTo>
                    <a:pt x="7003" y="-51"/>
                    <a:pt x="7792" y="-51"/>
                    <a:pt x="8236" y="1062"/>
                  </a:cubicBezTo>
                  <a:cubicBezTo>
                    <a:pt x="8679" y="2175"/>
                    <a:pt x="8778" y="4401"/>
                    <a:pt x="8482" y="6050"/>
                  </a:cubicBezTo>
                  <a:cubicBezTo>
                    <a:pt x="8186" y="7699"/>
                    <a:pt x="7496" y="8770"/>
                    <a:pt x="6805" y="9389"/>
                  </a:cubicBezTo>
                  <a:cubicBezTo>
                    <a:pt x="6115" y="10007"/>
                    <a:pt x="5425" y="10172"/>
                    <a:pt x="5523" y="10254"/>
                  </a:cubicBezTo>
                  <a:cubicBezTo>
                    <a:pt x="5622" y="10337"/>
                    <a:pt x="6510" y="10337"/>
                    <a:pt x="9025" y="10378"/>
                  </a:cubicBezTo>
                  <a:cubicBezTo>
                    <a:pt x="11540" y="10419"/>
                    <a:pt x="15682" y="10502"/>
                    <a:pt x="18197" y="10914"/>
                  </a:cubicBezTo>
                  <a:cubicBezTo>
                    <a:pt x="20712" y="11326"/>
                    <a:pt x="21600" y="12068"/>
                    <a:pt x="20466" y="13676"/>
                  </a:cubicBezTo>
                  <a:cubicBezTo>
                    <a:pt x="19332" y="15283"/>
                    <a:pt x="16175" y="17757"/>
                    <a:pt x="12773" y="19158"/>
                  </a:cubicBezTo>
                  <a:cubicBezTo>
                    <a:pt x="9370" y="20560"/>
                    <a:pt x="5721" y="20889"/>
                    <a:pt x="3600" y="21137"/>
                  </a:cubicBezTo>
                  <a:cubicBezTo>
                    <a:pt x="1479" y="21384"/>
                    <a:pt x="888" y="21549"/>
                    <a:pt x="888" y="21467"/>
                  </a:cubicBezTo>
                  <a:cubicBezTo>
                    <a:pt x="888" y="21384"/>
                    <a:pt x="1479" y="21054"/>
                    <a:pt x="2071" y="20725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2676165" y="-1072929"/>
              <a:ext cx="543256" cy="44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0"/>
                  </a:moveTo>
                  <a:cubicBezTo>
                    <a:pt x="630" y="4667"/>
                    <a:pt x="1260" y="9335"/>
                    <a:pt x="2115" y="12971"/>
                  </a:cubicBezTo>
                  <a:cubicBezTo>
                    <a:pt x="2970" y="16607"/>
                    <a:pt x="4050" y="19212"/>
                    <a:pt x="6210" y="20406"/>
                  </a:cubicBezTo>
                  <a:cubicBezTo>
                    <a:pt x="8370" y="21600"/>
                    <a:pt x="11610" y="21383"/>
                    <a:pt x="14355" y="20243"/>
                  </a:cubicBezTo>
                  <a:cubicBezTo>
                    <a:pt x="17100" y="19104"/>
                    <a:pt x="19350" y="17041"/>
                    <a:pt x="21600" y="14979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2696537" y="-1079720"/>
              <a:ext cx="312373" cy="23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7365"/>
                    <a:pt x="8765" y="13129"/>
                    <a:pt x="12365" y="9529"/>
                  </a:cubicBezTo>
                  <a:cubicBezTo>
                    <a:pt x="15965" y="5929"/>
                    <a:pt x="18783" y="2965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2649003" y="-1398882"/>
              <a:ext cx="448186" cy="25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151"/>
                    <a:pt x="9600" y="10703"/>
                    <a:pt x="13200" y="7103"/>
                  </a:cubicBezTo>
                  <a:cubicBezTo>
                    <a:pt x="16800" y="3503"/>
                    <a:pt x="19200" y="1751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3205839" y="-1235906"/>
              <a:ext cx="128018" cy="587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61" fill="norm" stroke="1" extrusionOk="0">
                  <a:moveTo>
                    <a:pt x="0" y="0"/>
                  </a:moveTo>
                  <a:cubicBezTo>
                    <a:pt x="4168" y="4154"/>
                    <a:pt x="8337" y="8308"/>
                    <a:pt x="11937" y="11672"/>
                  </a:cubicBezTo>
                  <a:cubicBezTo>
                    <a:pt x="15537" y="15037"/>
                    <a:pt x="18568" y="17612"/>
                    <a:pt x="20084" y="19232"/>
                  </a:cubicBezTo>
                  <a:cubicBezTo>
                    <a:pt x="21600" y="20852"/>
                    <a:pt x="21600" y="21517"/>
                    <a:pt x="21221" y="21558"/>
                  </a:cubicBezTo>
                  <a:cubicBezTo>
                    <a:pt x="20842" y="21600"/>
                    <a:pt x="20084" y="21018"/>
                    <a:pt x="19326" y="20437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3298873" y="-1297021"/>
              <a:ext cx="762593" cy="58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013" y="0"/>
                  </a:moveTo>
                  <a:cubicBezTo>
                    <a:pt x="2861" y="1088"/>
                    <a:pt x="4708" y="2177"/>
                    <a:pt x="5855" y="3767"/>
                  </a:cubicBezTo>
                  <a:cubicBezTo>
                    <a:pt x="7002" y="5358"/>
                    <a:pt x="7448" y="7451"/>
                    <a:pt x="6684" y="9670"/>
                  </a:cubicBezTo>
                  <a:cubicBezTo>
                    <a:pt x="5919" y="11888"/>
                    <a:pt x="3944" y="14233"/>
                    <a:pt x="2510" y="15614"/>
                  </a:cubicBezTo>
                  <a:cubicBezTo>
                    <a:pt x="1077" y="16995"/>
                    <a:pt x="185" y="17414"/>
                    <a:pt x="25" y="17623"/>
                  </a:cubicBezTo>
                  <a:cubicBezTo>
                    <a:pt x="-134" y="17833"/>
                    <a:pt x="439" y="17833"/>
                    <a:pt x="2192" y="18209"/>
                  </a:cubicBezTo>
                  <a:cubicBezTo>
                    <a:pt x="3944" y="18586"/>
                    <a:pt x="6875" y="19340"/>
                    <a:pt x="10284" y="19967"/>
                  </a:cubicBezTo>
                  <a:cubicBezTo>
                    <a:pt x="13693" y="20595"/>
                    <a:pt x="17579" y="21098"/>
                    <a:pt x="21466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4888760" y="-929695"/>
              <a:ext cx="292893" cy="54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049" fill="norm" stroke="1" extrusionOk="0">
                  <a:moveTo>
                    <a:pt x="2032" y="5771"/>
                  </a:moveTo>
                  <a:cubicBezTo>
                    <a:pt x="2682" y="9722"/>
                    <a:pt x="3332" y="13673"/>
                    <a:pt x="5524" y="16088"/>
                  </a:cubicBezTo>
                  <a:cubicBezTo>
                    <a:pt x="7716" y="18503"/>
                    <a:pt x="11452" y="19381"/>
                    <a:pt x="14213" y="19512"/>
                  </a:cubicBezTo>
                  <a:cubicBezTo>
                    <a:pt x="16974" y="19644"/>
                    <a:pt x="18760" y="19029"/>
                    <a:pt x="19897" y="16747"/>
                  </a:cubicBezTo>
                  <a:cubicBezTo>
                    <a:pt x="21034" y="14464"/>
                    <a:pt x="21521" y="10512"/>
                    <a:pt x="20303" y="7527"/>
                  </a:cubicBezTo>
                  <a:cubicBezTo>
                    <a:pt x="19085" y="4542"/>
                    <a:pt x="16162" y="2522"/>
                    <a:pt x="13076" y="1249"/>
                  </a:cubicBezTo>
                  <a:cubicBezTo>
                    <a:pt x="9990" y="-24"/>
                    <a:pt x="6742" y="-551"/>
                    <a:pt x="4225" y="766"/>
                  </a:cubicBezTo>
                  <a:cubicBezTo>
                    <a:pt x="1707" y="2083"/>
                    <a:pt x="-79" y="5244"/>
                    <a:pt x="2" y="8932"/>
                  </a:cubicBezTo>
                  <a:cubicBezTo>
                    <a:pt x="83" y="12620"/>
                    <a:pt x="2032" y="16834"/>
                    <a:pt x="3981" y="21049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5365277" y="-862418"/>
              <a:ext cx="142606" cy="45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266"/>
                    <a:pt x="9600" y="10531"/>
                    <a:pt x="13200" y="14131"/>
                  </a:cubicBezTo>
                  <a:cubicBezTo>
                    <a:pt x="16800" y="17731"/>
                    <a:pt x="19200" y="1966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5297371" y="-966714"/>
              <a:ext cx="319163" cy="5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20061"/>
                  </a:moveTo>
                  <a:cubicBezTo>
                    <a:pt x="6434" y="12061"/>
                    <a:pt x="12868" y="4061"/>
                    <a:pt x="16468" y="1261"/>
                  </a:cubicBezTo>
                  <a:cubicBezTo>
                    <a:pt x="20068" y="-1539"/>
                    <a:pt x="20834" y="861"/>
                    <a:pt x="21600" y="3261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5392440" y="-719813"/>
              <a:ext cx="292001" cy="7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6594392" y="-1147627"/>
              <a:ext cx="230884" cy="29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0" y="13057"/>
                  </a:moveTo>
                  <a:cubicBezTo>
                    <a:pt x="1906" y="16603"/>
                    <a:pt x="3812" y="20149"/>
                    <a:pt x="6247" y="20875"/>
                  </a:cubicBezTo>
                  <a:cubicBezTo>
                    <a:pt x="8682" y="21600"/>
                    <a:pt x="11647" y="19504"/>
                    <a:pt x="14294" y="15555"/>
                  </a:cubicBezTo>
                  <a:cubicBezTo>
                    <a:pt x="16941" y="11606"/>
                    <a:pt x="19271" y="5803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6675880" y="-794511"/>
              <a:ext cx="115443" cy="30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6080"/>
                    <a:pt x="6776" y="12160"/>
                    <a:pt x="10376" y="15760"/>
                  </a:cubicBezTo>
                  <a:cubicBezTo>
                    <a:pt x="13976" y="19360"/>
                    <a:pt x="17788" y="2048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6920345" y="-1196046"/>
              <a:ext cx="411359" cy="49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0900" fill="norm" stroke="1" extrusionOk="0">
                  <a:moveTo>
                    <a:pt x="0" y="9172"/>
                  </a:moveTo>
                  <a:cubicBezTo>
                    <a:pt x="1284" y="12502"/>
                    <a:pt x="2569" y="15833"/>
                    <a:pt x="4554" y="17973"/>
                  </a:cubicBezTo>
                  <a:cubicBezTo>
                    <a:pt x="6538" y="20114"/>
                    <a:pt x="9224" y="21066"/>
                    <a:pt x="11676" y="20876"/>
                  </a:cubicBezTo>
                  <a:cubicBezTo>
                    <a:pt x="14128" y="20685"/>
                    <a:pt x="16346" y="19353"/>
                    <a:pt x="18214" y="16736"/>
                  </a:cubicBezTo>
                  <a:cubicBezTo>
                    <a:pt x="20082" y="14120"/>
                    <a:pt x="21600" y="10218"/>
                    <a:pt x="21133" y="6983"/>
                  </a:cubicBezTo>
                  <a:cubicBezTo>
                    <a:pt x="20666" y="3748"/>
                    <a:pt x="18214" y="1179"/>
                    <a:pt x="15003" y="322"/>
                  </a:cubicBezTo>
                  <a:cubicBezTo>
                    <a:pt x="11792" y="-534"/>
                    <a:pt x="7823" y="322"/>
                    <a:pt x="5429" y="2796"/>
                  </a:cubicBezTo>
                  <a:cubicBezTo>
                    <a:pt x="3036" y="5270"/>
                    <a:pt x="2218" y="9362"/>
                    <a:pt x="2043" y="12359"/>
                  </a:cubicBezTo>
                  <a:cubicBezTo>
                    <a:pt x="1868" y="15357"/>
                    <a:pt x="2335" y="17260"/>
                    <a:pt x="2802" y="19163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7579042" y="-1261049"/>
              <a:ext cx="287677" cy="64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71" fill="norm" stroke="1" extrusionOk="0">
                  <a:moveTo>
                    <a:pt x="0" y="5297"/>
                  </a:moveTo>
                  <a:cubicBezTo>
                    <a:pt x="1181" y="9021"/>
                    <a:pt x="2363" y="12745"/>
                    <a:pt x="4303" y="15464"/>
                  </a:cubicBezTo>
                  <a:cubicBezTo>
                    <a:pt x="6244" y="18182"/>
                    <a:pt x="8944" y="19895"/>
                    <a:pt x="10716" y="20715"/>
                  </a:cubicBezTo>
                  <a:cubicBezTo>
                    <a:pt x="12488" y="21534"/>
                    <a:pt x="13331" y="21460"/>
                    <a:pt x="14597" y="20417"/>
                  </a:cubicBezTo>
                  <a:cubicBezTo>
                    <a:pt x="15863" y="19374"/>
                    <a:pt x="17550" y="17363"/>
                    <a:pt x="18816" y="14011"/>
                  </a:cubicBezTo>
                  <a:cubicBezTo>
                    <a:pt x="20081" y="10660"/>
                    <a:pt x="20925" y="5967"/>
                    <a:pt x="21262" y="3323"/>
                  </a:cubicBezTo>
                  <a:cubicBezTo>
                    <a:pt x="21600" y="679"/>
                    <a:pt x="21431" y="83"/>
                    <a:pt x="21094" y="8"/>
                  </a:cubicBezTo>
                  <a:cubicBezTo>
                    <a:pt x="20756" y="-66"/>
                    <a:pt x="20250" y="381"/>
                    <a:pt x="19659" y="1237"/>
                  </a:cubicBezTo>
                  <a:cubicBezTo>
                    <a:pt x="19069" y="2094"/>
                    <a:pt x="18394" y="3360"/>
                    <a:pt x="17719" y="4626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8149459" y="-1072929"/>
              <a:ext cx="88281" cy="45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1" y="5696"/>
                    <a:pt x="3323" y="11391"/>
                    <a:pt x="6923" y="14991"/>
                  </a:cubicBezTo>
                  <a:cubicBezTo>
                    <a:pt x="10523" y="18591"/>
                    <a:pt x="16061" y="2009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8149459" y="-1122117"/>
              <a:ext cx="570419" cy="29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119"/>
                  </a:moveTo>
                  <a:cubicBezTo>
                    <a:pt x="2229" y="-44"/>
                    <a:pt x="4457" y="-208"/>
                    <a:pt x="5700" y="856"/>
                  </a:cubicBezTo>
                  <a:cubicBezTo>
                    <a:pt x="6943" y="1919"/>
                    <a:pt x="7200" y="4210"/>
                    <a:pt x="6514" y="6992"/>
                  </a:cubicBezTo>
                  <a:cubicBezTo>
                    <a:pt x="5829" y="9774"/>
                    <a:pt x="4200" y="13047"/>
                    <a:pt x="3043" y="15092"/>
                  </a:cubicBezTo>
                  <a:cubicBezTo>
                    <a:pt x="1886" y="17137"/>
                    <a:pt x="1200" y="17956"/>
                    <a:pt x="1071" y="18528"/>
                  </a:cubicBezTo>
                  <a:cubicBezTo>
                    <a:pt x="943" y="19101"/>
                    <a:pt x="1371" y="19428"/>
                    <a:pt x="3729" y="20001"/>
                  </a:cubicBezTo>
                  <a:cubicBezTo>
                    <a:pt x="6086" y="20574"/>
                    <a:pt x="10371" y="21392"/>
                    <a:pt x="13671" y="21392"/>
                  </a:cubicBezTo>
                  <a:cubicBezTo>
                    <a:pt x="16971" y="21392"/>
                    <a:pt x="19286" y="20574"/>
                    <a:pt x="21600" y="19756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8083499" y="-320632"/>
              <a:ext cx="357961" cy="53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0939" fill="norm" stroke="1" extrusionOk="0">
                  <a:moveTo>
                    <a:pt x="21216" y="9391"/>
                  </a:moveTo>
                  <a:cubicBezTo>
                    <a:pt x="19740" y="6546"/>
                    <a:pt x="18264" y="3702"/>
                    <a:pt x="15581" y="1969"/>
                  </a:cubicBezTo>
                  <a:cubicBezTo>
                    <a:pt x="12898" y="235"/>
                    <a:pt x="9007" y="-387"/>
                    <a:pt x="6123" y="235"/>
                  </a:cubicBezTo>
                  <a:cubicBezTo>
                    <a:pt x="3238" y="857"/>
                    <a:pt x="1360" y="2724"/>
                    <a:pt x="488" y="6280"/>
                  </a:cubicBezTo>
                  <a:cubicBezTo>
                    <a:pt x="-384" y="9835"/>
                    <a:pt x="-250" y="15080"/>
                    <a:pt x="2232" y="17924"/>
                  </a:cubicBezTo>
                  <a:cubicBezTo>
                    <a:pt x="4714" y="20769"/>
                    <a:pt x="9544" y="21213"/>
                    <a:pt x="12831" y="20813"/>
                  </a:cubicBezTo>
                  <a:cubicBezTo>
                    <a:pt x="16118" y="20413"/>
                    <a:pt x="17862" y="19169"/>
                    <a:pt x="19606" y="17924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8719877" y="-434604"/>
              <a:ext cx="604372" cy="50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0"/>
                  </a:moveTo>
                  <a:cubicBezTo>
                    <a:pt x="324" y="5327"/>
                    <a:pt x="647" y="10655"/>
                    <a:pt x="849" y="14093"/>
                  </a:cubicBezTo>
                  <a:cubicBezTo>
                    <a:pt x="1052" y="17532"/>
                    <a:pt x="1133" y="19082"/>
                    <a:pt x="1173" y="20099"/>
                  </a:cubicBezTo>
                  <a:cubicBezTo>
                    <a:pt x="1213" y="21116"/>
                    <a:pt x="1213" y="21600"/>
                    <a:pt x="3195" y="21503"/>
                  </a:cubicBezTo>
                  <a:cubicBezTo>
                    <a:pt x="5178" y="21406"/>
                    <a:pt x="9142" y="20728"/>
                    <a:pt x="12539" y="19421"/>
                  </a:cubicBezTo>
                  <a:cubicBezTo>
                    <a:pt x="15937" y="18113"/>
                    <a:pt x="18769" y="16176"/>
                    <a:pt x="21600" y="14239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9317458" y="-556837"/>
              <a:ext cx="74698" cy="55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4622"/>
                    <a:pt x="16364" y="9244"/>
                    <a:pt x="12764" y="12844"/>
                  </a:cubicBezTo>
                  <a:cubicBezTo>
                    <a:pt x="9164" y="16444"/>
                    <a:pt x="4582" y="19022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9364992" y="-482139"/>
              <a:ext cx="298792" cy="38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5271"/>
                    <a:pt x="10473" y="10543"/>
                    <a:pt x="14073" y="14143"/>
                  </a:cubicBezTo>
                  <a:cubicBezTo>
                    <a:pt x="17673" y="17743"/>
                    <a:pt x="19636" y="1967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9208806" y="-482139"/>
              <a:ext cx="454978" cy="230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58" y="16518"/>
                    <a:pt x="10316" y="11435"/>
                    <a:pt x="13916" y="7835"/>
                  </a:cubicBezTo>
                  <a:cubicBezTo>
                    <a:pt x="17516" y="4235"/>
                    <a:pt x="19558" y="2118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9697736" y="-753767"/>
              <a:ext cx="369006" cy="58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10149" y="0"/>
                  </a:moveTo>
                  <a:cubicBezTo>
                    <a:pt x="8588" y="2595"/>
                    <a:pt x="7026" y="5191"/>
                    <a:pt x="7026" y="7033"/>
                  </a:cubicBezTo>
                  <a:cubicBezTo>
                    <a:pt x="7026" y="8874"/>
                    <a:pt x="8588" y="9963"/>
                    <a:pt x="10930" y="10800"/>
                  </a:cubicBezTo>
                  <a:cubicBezTo>
                    <a:pt x="13272" y="11637"/>
                    <a:pt x="16395" y="12223"/>
                    <a:pt x="18477" y="12600"/>
                  </a:cubicBezTo>
                  <a:cubicBezTo>
                    <a:pt x="20559" y="12977"/>
                    <a:pt x="21600" y="13144"/>
                    <a:pt x="21080" y="13814"/>
                  </a:cubicBezTo>
                  <a:cubicBezTo>
                    <a:pt x="20559" y="14484"/>
                    <a:pt x="18477" y="15656"/>
                    <a:pt x="15029" y="16995"/>
                  </a:cubicBezTo>
                  <a:cubicBezTo>
                    <a:pt x="11581" y="18335"/>
                    <a:pt x="6766" y="19842"/>
                    <a:pt x="4034" y="20637"/>
                  </a:cubicBezTo>
                  <a:cubicBezTo>
                    <a:pt x="1301" y="21433"/>
                    <a:pt x="651" y="21516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10091596" y="-882790"/>
              <a:ext cx="192175" cy="62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9145" y="0"/>
                  </a:moveTo>
                  <a:cubicBezTo>
                    <a:pt x="13500" y="1878"/>
                    <a:pt x="7855" y="3757"/>
                    <a:pt x="5155" y="5439"/>
                  </a:cubicBezTo>
                  <a:cubicBezTo>
                    <a:pt x="2455" y="7122"/>
                    <a:pt x="2700" y="8609"/>
                    <a:pt x="5523" y="9587"/>
                  </a:cubicBezTo>
                  <a:cubicBezTo>
                    <a:pt x="8345" y="10565"/>
                    <a:pt x="13745" y="11035"/>
                    <a:pt x="17059" y="11309"/>
                  </a:cubicBezTo>
                  <a:cubicBezTo>
                    <a:pt x="20373" y="11583"/>
                    <a:pt x="21600" y="11661"/>
                    <a:pt x="20373" y="12717"/>
                  </a:cubicBezTo>
                  <a:cubicBezTo>
                    <a:pt x="19145" y="13774"/>
                    <a:pt x="15464" y="15809"/>
                    <a:pt x="11659" y="17452"/>
                  </a:cubicBezTo>
                  <a:cubicBezTo>
                    <a:pt x="7855" y="19096"/>
                    <a:pt x="3927" y="20348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10437921" y="-828464"/>
              <a:ext cx="88280" cy="46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5082"/>
                    <a:pt x="11077" y="10165"/>
                    <a:pt x="14677" y="13765"/>
                  </a:cubicBezTo>
                  <a:cubicBezTo>
                    <a:pt x="18277" y="17365"/>
                    <a:pt x="19938" y="1948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10445977" y="-957221"/>
              <a:ext cx="535199" cy="40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26" fill="norm" stroke="1" extrusionOk="0">
                  <a:moveTo>
                    <a:pt x="1856" y="346"/>
                  </a:moveTo>
                  <a:cubicBezTo>
                    <a:pt x="3671" y="-14"/>
                    <a:pt x="5486" y="-374"/>
                    <a:pt x="6802" y="826"/>
                  </a:cubicBezTo>
                  <a:cubicBezTo>
                    <a:pt x="8118" y="2026"/>
                    <a:pt x="8935" y="4786"/>
                    <a:pt x="8345" y="7606"/>
                  </a:cubicBezTo>
                  <a:cubicBezTo>
                    <a:pt x="7755" y="10426"/>
                    <a:pt x="5758" y="13306"/>
                    <a:pt x="4261" y="15346"/>
                  </a:cubicBezTo>
                  <a:cubicBezTo>
                    <a:pt x="2763" y="17386"/>
                    <a:pt x="1765" y="18586"/>
                    <a:pt x="1039" y="19426"/>
                  </a:cubicBezTo>
                  <a:cubicBezTo>
                    <a:pt x="313" y="20266"/>
                    <a:pt x="-141" y="20746"/>
                    <a:pt x="41" y="20986"/>
                  </a:cubicBezTo>
                  <a:cubicBezTo>
                    <a:pt x="222" y="21226"/>
                    <a:pt x="1039" y="21226"/>
                    <a:pt x="3988" y="21226"/>
                  </a:cubicBezTo>
                  <a:cubicBezTo>
                    <a:pt x="6938" y="21226"/>
                    <a:pt x="12020" y="21226"/>
                    <a:pt x="15197" y="21166"/>
                  </a:cubicBezTo>
                  <a:cubicBezTo>
                    <a:pt x="18373" y="21106"/>
                    <a:pt x="19644" y="20986"/>
                    <a:pt x="20370" y="20566"/>
                  </a:cubicBezTo>
                  <a:cubicBezTo>
                    <a:pt x="21096" y="20146"/>
                    <a:pt x="21277" y="19426"/>
                    <a:pt x="21459" y="18706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10906479" y="-1004755"/>
              <a:ext cx="306451" cy="433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0703" fill="norm" stroke="1" extrusionOk="0">
                  <a:moveTo>
                    <a:pt x="3240" y="8735"/>
                  </a:moveTo>
                  <a:cubicBezTo>
                    <a:pt x="4011" y="12515"/>
                    <a:pt x="4783" y="16295"/>
                    <a:pt x="5940" y="18455"/>
                  </a:cubicBezTo>
                  <a:cubicBezTo>
                    <a:pt x="7097" y="20615"/>
                    <a:pt x="8640" y="21155"/>
                    <a:pt x="11109" y="20345"/>
                  </a:cubicBezTo>
                  <a:cubicBezTo>
                    <a:pt x="13577" y="19535"/>
                    <a:pt x="16971" y="17375"/>
                    <a:pt x="18977" y="14081"/>
                  </a:cubicBezTo>
                  <a:cubicBezTo>
                    <a:pt x="20983" y="10787"/>
                    <a:pt x="21600" y="6359"/>
                    <a:pt x="19903" y="3551"/>
                  </a:cubicBezTo>
                  <a:cubicBezTo>
                    <a:pt x="18206" y="743"/>
                    <a:pt x="14194" y="-445"/>
                    <a:pt x="11031" y="149"/>
                  </a:cubicBezTo>
                  <a:cubicBezTo>
                    <a:pt x="7869" y="743"/>
                    <a:pt x="5554" y="3119"/>
                    <a:pt x="3857" y="5279"/>
                  </a:cubicBezTo>
                  <a:cubicBezTo>
                    <a:pt x="2160" y="7439"/>
                    <a:pt x="1080" y="9383"/>
                    <a:pt x="0" y="11327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1266385" y="-1089467"/>
              <a:ext cx="304219" cy="34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396" fill="norm" stroke="1" extrusionOk="0">
                  <a:moveTo>
                    <a:pt x="9120" y="15161"/>
                  </a:moveTo>
                  <a:cubicBezTo>
                    <a:pt x="11840" y="16916"/>
                    <a:pt x="14560" y="18671"/>
                    <a:pt x="16480" y="19616"/>
                  </a:cubicBezTo>
                  <a:cubicBezTo>
                    <a:pt x="18400" y="20561"/>
                    <a:pt x="19520" y="20696"/>
                    <a:pt x="20240" y="19751"/>
                  </a:cubicBezTo>
                  <a:cubicBezTo>
                    <a:pt x="20960" y="18806"/>
                    <a:pt x="21280" y="16781"/>
                    <a:pt x="21440" y="13474"/>
                  </a:cubicBezTo>
                  <a:cubicBezTo>
                    <a:pt x="21600" y="10166"/>
                    <a:pt x="21600" y="5576"/>
                    <a:pt x="19680" y="2809"/>
                  </a:cubicBezTo>
                  <a:cubicBezTo>
                    <a:pt x="17760" y="41"/>
                    <a:pt x="13920" y="-904"/>
                    <a:pt x="10320" y="986"/>
                  </a:cubicBezTo>
                  <a:cubicBezTo>
                    <a:pt x="6720" y="2876"/>
                    <a:pt x="3360" y="7601"/>
                    <a:pt x="0" y="12326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11704809" y="-1281696"/>
              <a:ext cx="437575" cy="73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86" fill="norm" stroke="1" extrusionOk="0">
                  <a:moveTo>
                    <a:pt x="4822" y="5876"/>
                  </a:moveTo>
                  <a:cubicBezTo>
                    <a:pt x="5156" y="7918"/>
                    <a:pt x="5490" y="9959"/>
                    <a:pt x="4711" y="9334"/>
                  </a:cubicBezTo>
                  <a:cubicBezTo>
                    <a:pt x="3931" y="8708"/>
                    <a:pt x="2038" y="5415"/>
                    <a:pt x="1036" y="3604"/>
                  </a:cubicBezTo>
                  <a:cubicBezTo>
                    <a:pt x="34" y="1793"/>
                    <a:pt x="-77" y="1464"/>
                    <a:pt x="34" y="1497"/>
                  </a:cubicBezTo>
                  <a:cubicBezTo>
                    <a:pt x="146" y="1530"/>
                    <a:pt x="480" y="1925"/>
                    <a:pt x="1704" y="2847"/>
                  </a:cubicBezTo>
                  <a:cubicBezTo>
                    <a:pt x="2929" y="3769"/>
                    <a:pt x="5045" y="5218"/>
                    <a:pt x="6882" y="5481"/>
                  </a:cubicBezTo>
                  <a:cubicBezTo>
                    <a:pt x="8719" y="5745"/>
                    <a:pt x="10278" y="4823"/>
                    <a:pt x="11447" y="3604"/>
                  </a:cubicBezTo>
                  <a:cubicBezTo>
                    <a:pt x="12616" y="2386"/>
                    <a:pt x="13395" y="871"/>
                    <a:pt x="14119" y="279"/>
                  </a:cubicBezTo>
                  <a:cubicBezTo>
                    <a:pt x="14843" y="-314"/>
                    <a:pt x="15511" y="15"/>
                    <a:pt x="16401" y="1497"/>
                  </a:cubicBezTo>
                  <a:cubicBezTo>
                    <a:pt x="17292" y="2979"/>
                    <a:pt x="18405" y="5613"/>
                    <a:pt x="19296" y="9103"/>
                  </a:cubicBezTo>
                  <a:cubicBezTo>
                    <a:pt x="20187" y="12593"/>
                    <a:pt x="20855" y="16940"/>
                    <a:pt x="21523" y="21286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11762105" y="-1167998"/>
              <a:ext cx="49670" cy="448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19722" y="21600"/>
                  </a:moveTo>
                  <a:cubicBezTo>
                    <a:pt x="20661" y="16582"/>
                    <a:pt x="21600" y="11564"/>
                    <a:pt x="18313" y="7964"/>
                  </a:cubicBezTo>
                  <a:cubicBezTo>
                    <a:pt x="15026" y="4364"/>
                    <a:pt x="7513" y="2182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various t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various themes</a:t>
            </a:r>
          </a:p>
        </p:txBody>
      </p:sp>
      <p:sp>
        <p:nvSpPr>
          <p:cNvPr id="199" name="also your own photo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also your own photos</a:t>
            </a:r>
          </a:p>
        </p:txBody>
      </p:sp>
      <p:pic>
        <p:nvPicPr>
          <p:cNvPr id="200" name="F672722E-82CD-4E11-89CB-03DEC756791E-L0-001.jpeg" descr="F672722E-82CD-4E11-89CB-03DEC756791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71351"/>
            <a:ext cx="13004801" cy="7251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lso grades for stud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also grades for students</a:t>
            </a:r>
          </a:p>
        </p:txBody>
      </p:sp>
      <p:sp>
        <p:nvSpPr>
          <p:cNvPr id="203" name="and also parent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 also parents</a:t>
            </a:r>
          </a:p>
        </p:txBody>
      </p:sp>
      <p:grpSp>
        <p:nvGrpSpPr>
          <p:cNvPr id="206" name="191FD586-AA01-4BE1-A360-AD44F32CCF0F-L0-001.jpeg"/>
          <p:cNvGrpSpPr/>
          <p:nvPr/>
        </p:nvGrpSpPr>
        <p:grpSpPr>
          <a:xfrm>
            <a:off x="53711" y="166213"/>
            <a:ext cx="12897378" cy="7499847"/>
            <a:chOff x="0" y="0"/>
            <a:chExt cx="12897377" cy="7499846"/>
          </a:xfrm>
        </p:grpSpPr>
        <p:pic>
          <p:nvPicPr>
            <p:cNvPr id="205" name="191FD586-AA01-4BE1-A360-AD44F32CCF0F-L0-001.jpeg" descr="191FD586-AA01-4BE1-A360-AD44F32CCF0F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12567178" cy="70680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4" name="191FD586-AA01-4BE1-A360-AD44F32CCF0F-L0-001.jpeg" descr="191FD586-AA01-4BE1-A360-AD44F32CCF0F-L0-00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897378" cy="7499847"/>
            </a:xfrm>
            <a:prstGeom prst="rect">
              <a:avLst/>
            </a:prstGeom>
            <a:effectLst/>
          </p:spPr>
        </p:pic>
      </p:grpSp>
      <p:grpSp>
        <p:nvGrpSpPr>
          <p:cNvPr id="211" name="Drawing"/>
          <p:cNvGrpSpPr/>
          <p:nvPr/>
        </p:nvGrpSpPr>
        <p:grpSpPr>
          <a:xfrm>
            <a:off x="4587092" y="-47021"/>
            <a:ext cx="7824012" cy="3808361"/>
            <a:chOff x="-7452160" y="-271113"/>
            <a:chExt cx="7824010" cy="3808360"/>
          </a:xfrm>
        </p:grpSpPr>
        <p:pic>
          <p:nvPicPr>
            <p:cNvPr id="20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970493" y="-271114"/>
              <a:ext cx="2342344" cy="1703531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7452161" y="1732326"/>
              <a:ext cx="5174909" cy="18049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DC07019C-1E82-4E50-ABBD-47AE7F8F2C0B-L0-001.jpeg" descr="DC07019C-1E82-4E50-ABBD-47AE7F8F2C0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53761"/>
            <a:ext cx="13004800" cy="7246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rades or points or percentages"/>
          <p:cNvSpPr txBox="1"/>
          <p:nvPr>
            <p:ph type="title"/>
          </p:nvPr>
        </p:nvSpPr>
        <p:spPr>
          <a:xfrm>
            <a:off x="1447800" y="7874000"/>
            <a:ext cx="5791201" cy="1701800"/>
          </a:xfrm>
          <a:prstGeom prst="rect">
            <a:avLst/>
          </a:prstGeom>
        </p:spPr>
        <p:txBody>
          <a:bodyPr/>
          <a:lstStyle/>
          <a:p>
            <a:pPr/>
            <a:r>
              <a:t>grades or points or percentages </a:t>
            </a:r>
          </a:p>
        </p:txBody>
      </p:sp>
      <p:sp>
        <p:nvSpPr>
          <p:cNvPr id="214" name="all in categori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in categories</a:t>
            </a:r>
          </a:p>
        </p:txBody>
      </p:sp>
      <p:grpSp>
        <p:nvGrpSpPr>
          <p:cNvPr id="217" name="A6D3C767-E36B-4E28-A77A-DCCA5A1C50FD-L0-001.jpeg"/>
          <p:cNvGrpSpPr/>
          <p:nvPr/>
        </p:nvGrpSpPr>
        <p:grpSpPr>
          <a:xfrm>
            <a:off x="499850" y="95881"/>
            <a:ext cx="12005100" cy="8152204"/>
            <a:chOff x="0" y="0"/>
            <a:chExt cx="12005098" cy="8152202"/>
          </a:xfrm>
        </p:grpSpPr>
        <p:pic>
          <p:nvPicPr>
            <p:cNvPr id="216" name="A6D3C767-E36B-4E28-A77A-DCCA5A1C50FD-L0-001.jpeg" descr="A6D3C767-E36B-4E28-A77A-DCCA5A1C50FD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11674899" cy="77204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A6D3C767-E36B-4E28-A77A-DCCA5A1C50FD-L0-001.jpeg" descr="A6D3C767-E36B-4E28-A77A-DCCA5A1C50FD-L0-00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005099" cy="8152203"/>
            </a:xfrm>
            <a:prstGeom prst="rect">
              <a:avLst/>
            </a:prstGeom>
            <a:effectLst/>
          </p:spPr>
        </p:pic>
      </p:grpSp>
      <p:grpSp>
        <p:nvGrpSpPr>
          <p:cNvPr id="243" name="Drawing"/>
          <p:cNvGrpSpPr/>
          <p:nvPr/>
        </p:nvGrpSpPr>
        <p:grpSpPr>
          <a:xfrm>
            <a:off x="6663189" y="179642"/>
            <a:ext cx="5980249" cy="5802954"/>
            <a:chOff x="-5484714" y="-3337933"/>
            <a:chExt cx="5980248" cy="5802953"/>
          </a:xfrm>
        </p:grpSpPr>
        <p:sp>
          <p:nvSpPr>
            <p:cNvPr id="218" name="Line"/>
            <p:cNvSpPr/>
            <p:nvPr/>
          </p:nvSpPr>
          <p:spPr>
            <a:xfrm>
              <a:off x="-3259365" y="-681729"/>
              <a:ext cx="3658728" cy="3146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87" fill="norm" stroke="1" extrusionOk="0">
                  <a:moveTo>
                    <a:pt x="19203" y="4677"/>
                  </a:moveTo>
                  <a:cubicBezTo>
                    <a:pt x="19096" y="4040"/>
                    <a:pt x="18989" y="3403"/>
                    <a:pt x="18703" y="2860"/>
                  </a:cubicBezTo>
                  <a:cubicBezTo>
                    <a:pt x="18416" y="2316"/>
                    <a:pt x="17949" y="1866"/>
                    <a:pt x="17396" y="1454"/>
                  </a:cubicBezTo>
                  <a:cubicBezTo>
                    <a:pt x="16843" y="1043"/>
                    <a:pt x="16203" y="670"/>
                    <a:pt x="15543" y="437"/>
                  </a:cubicBezTo>
                  <a:cubicBezTo>
                    <a:pt x="14883" y="204"/>
                    <a:pt x="14203" y="111"/>
                    <a:pt x="13489" y="57"/>
                  </a:cubicBezTo>
                  <a:cubicBezTo>
                    <a:pt x="12776" y="3"/>
                    <a:pt x="12029" y="-13"/>
                    <a:pt x="11263" y="10"/>
                  </a:cubicBezTo>
                  <a:cubicBezTo>
                    <a:pt x="10496" y="34"/>
                    <a:pt x="9709" y="96"/>
                    <a:pt x="9049" y="228"/>
                  </a:cubicBezTo>
                  <a:cubicBezTo>
                    <a:pt x="8389" y="360"/>
                    <a:pt x="7856" y="562"/>
                    <a:pt x="7329" y="802"/>
                  </a:cubicBezTo>
                  <a:cubicBezTo>
                    <a:pt x="6803" y="1043"/>
                    <a:pt x="6283" y="1322"/>
                    <a:pt x="5683" y="1703"/>
                  </a:cubicBezTo>
                  <a:cubicBezTo>
                    <a:pt x="5083" y="2083"/>
                    <a:pt x="4403" y="2565"/>
                    <a:pt x="3816" y="3015"/>
                  </a:cubicBezTo>
                  <a:cubicBezTo>
                    <a:pt x="3229" y="3465"/>
                    <a:pt x="2736" y="3885"/>
                    <a:pt x="2276" y="4413"/>
                  </a:cubicBezTo>
                  <a:cubicBezTo>
                    <a:pt x="1816" y="4941"/>
                    <a:pt x="1389" y="5577"/>
                    <a:pt x="1076" y="6229"/>
                  </a:cubicBezTo>
                  <a:cubicBezTo>
                    <a:pt x="763" y="6882"/>
                    <a:pt x="563" y="7549"/>
                    <a:pt x="403" y="8217"/>
                  </a:cubicBezTo>
                  <a:cubicBezTo>
                    <a:pt x="243" y="8885"/>
                    <a:pt x="123" y="9552"/>
                    <a:pt x="56" y="10407"/>
                  </a:cubicBezTo>
                  <a:cubicBezTo>
                    <a:pt x="-11" y="11261"/>
                    <a:pt x="-24" y="12301"/>
                    <a:pt x="49" y="13225"/>
                  </a:cubicBezTo>
                  <a:cubicBezTo>
                    <a:pt x="123" y="14149"/>
                    <a:pt x="283" y="14956"/>
                    <a:pt x="549" y="15663"/>
                  </a:cubicBezTo>
                  <a:cubicBezTo>
                    <a:pt x="816" y="16369"/>
                    <a:pt x="1189" y="16975"/>
                    <a:pt x="1643" y="17542"/>
                  </a:cubicBezTo>
                  <a:cubicBezTo>
                    <a:pt x="2096" y="18109"/>
                    <a:pt x="2629" y="18637"/>
                    <a:pt x="3196" y="19087"/>
                  </a:cubicBezTo>
                  <a:cubicBezTo>
                    <a:pt x="3763" y="19537"/>
                    <a:pt x="4363" y="19910"/>
                    <a:pt x="4963" y="20259"/>
                  </a:cubicBezTo>
                  <a:cubicBezTo>
                    <a:pt x="5563" y="20609"/>
                    <a:pt x="6163" y="20935"/>
                    <a:pt x="6803" y="21152"/>
                  </a:cubicBezTo>
                  <a:cubicBezTo>
                    <a:pt x="7443" y="21370"/>
                    <a:pt x="8123" y="21478"/>
                    <a:pt x="8816" y="21533"/>
                  </a:cubicBezTo>
                  <a:cubicBezTo>
                    <a:pt x="9509" y="21587"/>
                    <a:pt x="10216" y="21587"/>
                    <a:pt x="10943" y="21587"/>
                  </a:cubicBezTo>
                  <a:cubicBezTo>
                    <a:pt x="11669" y="21587"/>
                    <a:pt x="12416" y="21587"/>
                    <a:pt x="13129" y="21416"/>
                  </a:cubicBezTo>
                  <a:cubicBezTo>
                    <a:pt x="13843" y="21245"/>
                    <a:pt x="14523" y="20904"/>
                    <a:pt x="15149" y="20609"/>
                  </a:cubicBezTo>
                  <a:cubicBezTo>
                    <a:pt x="15776" y="20314"/>
                    <a:pt x="16349" y="20065"/>
                    <a:pt x="16969" y="19646"/>
                  </a:cubicBezTo>
                  <a:cubicBezTo>
                    <a:pt x="17589" y="19227"/>
                    <a:pt x="18256" y="18637"/>
                    <a:pt x="18803" y="18031"/>
                  </a:cubicBezTo>
                  <a:cubicBezTo>
                    <a:pt x="19349" y="17425"/>
                    <a:pt x="19776" y="16804"/>
                    <a:pt x="20129" y="16137"/>
                  </a:cubicBezTo>
                  <a:cubicBezTo>
                    <a:pt x="20483" y="15469"/>
                    <a:pt x="20763" y="14755"/>
                    <a:pt x="20969" y="14056"/>
                  </a:cubicBezTo>
                  <a:cubicBezTo>
                    <a:pt x="21176" y="13357"/>
                    <a:pt x="21309" y="12674"/>
                    <a:pt x="21409" y="11851"/>
                  </a:cubicBezTo>
                  <a:cubicBezTo>
                    <a:pt x="21509" y="11028"/>
                    <a:pt x="21576" y="10065"/>
                    <a:pt x="21543" y="9250"/>
                  </a:cubicBezTo>
                  <a:cubicBezTo>
                    <a:pt x="21509" y="8434"/>
                    <a:pt x="21376" y="7767"/>
                    <a:pt x="21103" y="7083"/>
                  </a:cubicBezTo>
                  <a:cubicBezTo>
                    <a:pt x="20829" y="6400"/>
                    <a:pt x="20416" y="5701"/>
                    <a:pt x="19916" y="5080"/>
                  </a:cubicBezTo>
                  <a:cubicBezTo>
                    <a:pt x="19416" y="4459"/>
                    <a:pt x="18829" y="3916"/>
                    <a:pt x="18309" y="3473"/>
                  </a:cubicBezTo>
                  <a:cubicBezTo>
                    <a:pt x="17789" y="3031"/>
                    <a:pt x="17336" y="2689"/>
                    <a:pt x="16883" y="2347"/>
                  </a:cubicBezTo>
                </a:path>
              </a:pathLst>
            </a:custGeom>
            <a:noFill/>
            <a:ln w="889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444181" y="-2679237"/>
              <a:ext cx="1005644" cy="625365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995996" y="-2643500"/>
              <a:ext cx="890203" cy="610000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527438" y="-2706400"/>
              <a:ext cx="985272" cy="713644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963811" y="-2719981"/>
              <a:ext cx="1059969" cy="801923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2386602" y="-2590958"/>
              <a:ext cx="713644" cy="672900"/>
            </a:xfrm>
            <a:prstGeom prst="rect">
              <a:avLst/>
            </a:prstGeom>
            <a:effectLst/>
          </p:spPr>
        </p:pic>
        <p:pic>
          <p:nvPicPr>
            <p:cNvPr id="22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121766" y="-2557005"/>
              <a:ext cx="1039597" cy="917365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612464" y="-2203889"/>
              <a:ext cx="747598" cy="543877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537767" y="-1633471"/>
              <a:ext cx="496342" cy="455598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5484715" y="-3337934"/>
              <a:ext cx="5980249" cy="2444601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362978" y="-2584168"/>
              <a:ext cx="150018" cy="169860"/>
            </a:xfrm>
            <a:prstGeom prst="rect">
              <a:avLst/>
            </a:prstGeom>
            <a:effectLst/>
          </p:spPr>
        </p:pic>
        <p:pic>
          <p:nvPicPr>
            <p:cNvPr id="23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362978" y="-1800372"/>
              <a:ext cx="136436" cy="147151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70978" y="-2808260"/>
              <a:ext cx="281304" cy="1494573"/>
            </a:xfrm>
            <a:prstGeom prst="rect">
              <a:avLst/>
            </a:prstGeom>
            <a:effectLst/>
          </p:spPr>
        </p:pic>
      </p:grpSp>
      <p:sp>
        <p:nvSpPr>
          <p:cNvPr id="244" name="Drawing"/>
          <p:cNvSpPr/>
          <p:nvPr/>
        </p:nvSpPr>
        <p:spPr>
          <a:xfrm>
            <a:off x="1074015" y="6561044"/>
            <a:ext cx="3934944" cy="1445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81" fill="norm" stroke="1" extrusionOk="0">
                <a:moveTo>
                  <a:pt x="17653" y="3226"/>
                </a:moveTo>
                <a:cubicBezTo>
                  <a:pt x="17182" y="2888"/>
                  <a:pt x="16711" y="2550"/>
                  <a:pt x="16203" y="2212"/>
                </a:cubicBezTo>
                <a:cubicBezTo>
                  <a:pt x="15695" y="1874"/>
                  <a:pt x="15150" y="1536"/>
                  <a:pt x="14537" y="1282"/>
                </a:cubicBezTo>
                <a:cubicBezTo>
                  <a:pt x="13923" y="1029"/>
                  <a:pt x="13242" y="860"/>
                  <a:pt x="12585" y="708"/>
                </a:cubicBezTo>
                <a:cubicBezTo>
                  <a:pt x="11928" y="556"/>
                  <a:pt x="11296" y="420"/>
                  <a:pt x="10608" y="302"/>
                </a:cubicBezTo>
                <a:cubicBezTo>
                  <a:pt x="9920" y="184"/>
                  <a:pt x="9177" y="82"/>
                  <a:pt x="8458" y="32"/>
                </a:cubicBezTo>
                <a:cubicBezTo>
                  <a:pt x="7739" y="-19"/>
                  <a:pt x="7045" y="-19"/>
                  <a:pt x="6438" y="99"/>
                </a:cubicBezTo>
                <a:cubicBezTo>
                  <a:pt x="5831" y="218"/>
                  <a:pt x="5310" y="454"/>
                  <a:pt x="4802" y="843"/>
                </a:cubicBezTo>
                <a:cubicBezTo>
                  <a:pt x="4294" y="1232"/>
                  <a:pt x="3798" y="1773"/>
                  <a:pt x="3259" y="2347"/>
                </a:cubicBezTo>
                <a:cubicBezTo>
                  <a:pt x="2720" y="2922"/>
                  <a:pt x="2138" y="3530"/>
                  <a:pt x="1630" y="4358"/>
                </a:cubicBezTo>
                <a:cubicBezTo>
                  <a:pt x="1122" y="5187"/>
                  <a:pt x="688" y="6235"/>
                  <a:pt x="409" y="7451"/>
                </a:cubicBezTo>
                <a:cubicBezTo>
                  <a:pt x="130" y="8668"/>
                  <a:pt x="6" y="10054"/>
                  <a:pt x="0" y="11508"/>
                </a:cubicBezTo>
                <a:cubicBezTo>
                  <a:pt x="-6" y="12961"/>
                  <a:pt x="106" y="14482"/>
                  <a:pt x="360" y="15632"/>
                </a:cubicBezTo>
                <a:cubicBezTo>
                  <a:pt x="614" y="16781"/>
                  <a:pt x="1010" y="17558"/>
                  <a:pt x="1487" y="18353"/>
                </a:cubicBezTo>
                <a:cubicBezTo>
                  <a:pt x="1964" y="19147"/>
                  <a:pt x="2522" y="19958"/>
                  <a:pt x="3135" y="20466"/>
                </a:cubicBezTo>
                <a:cubicBezTo>
                  <a:pt x="3749" y="20973"/>
                  <a:pt x="4418" y="21175"/>
                  <a:pt x="5050" y="21311"/>
                </a:cubicBezTo>
                <a:cubicBezTo>
                  <a:pt x="5682" y="21446"/>
                  <a:pt x="6277" y="21513"/>
                  <a:pt x="6915" y="21547"/>
                </a:cubicBezTo>
                <a:cubicBezTo>
                  <a:pt x="7553" y="21581"/>
                  <a:pt x="8235" y="21581"/>
                  <a:pt x="8898" y="21581"/>
                </a:cubicBezTo>
                <a:cubicBezTo>
                  <a:pt x="9561" y="21581"/>
                  <a:pt x="10205" y="21581"/>
                  <a:pt x="10868" y="21480"/>
                </a:cubicBezTo>
                <a:cubicBezTo>
                  <a:pt x="11531" y="21378"/>
                  <a:pt x="12213" y="21175"/>
                  <a:pt x="12808" y="21023"/>
                </a:cubicBezTo>
                <a:cubicBezTo>
                  <a:pt x="13403" y="20871"/>
                  <a:pt x="13911" y="20770"/>
                  <a:pt x="14636" y="20601"/>
                </a:cubicBezTo>
                <a:cubicBezTo>
                  <a:pt x="15361" y="20432"/>
                  <a:pt x="16302" y="20195"/>
                  <a:pt x="17102" y="19840"/>
                </a:cubicBezTo>
                <a:cubicBezTo>
                  <a:pt x="17901" y="19485"/>
                  <a:pt x="18558" y="19012"/>
                  <a:pt x="19171" y="18488"/>
                </a:cubicBezTo>
                <a:cubicBezTo>
                  <a:pt x="19785" y="17964"/>
                  <a:pt x="20355" y="17389"/>
                  <a:pt x="20770" y="16511"/>
                </a:cubicBezTo>
                <a:cubicBezTo>
                  <a:pt x="21185" y="15632"/>
                  <a:pt x="21445" y="14449"/>
                  <a:pt x="21520" y="13147"/>
                </a:cubicBezTo>
                <a:cubicBezTo>
                  <a:pt x="21594" y="11846"/>
                  <a:pt x="21482" y="10426"/>
                  <a:pt x="21278" y="9074"/>
                </a:cubicBezTo>
                <a:cubicBezTo>
                  <a:pt x="21074" y="7722"/>
                  <a:pt x="20776" y="6437"/>
                  <a:pt x="20324" y="5305"/>
                </a:cubicBezTo>
                <a:cubicBezTo>
                  <a:pt x="19871" y="4173"/>
                  <a:pt x="19264" y="3192"/>
                  <a:pt x="18843" y="2618"/>
                </a:cubicBezTo>
                <a:cubicBezTo>
                  <a:pt x="18422" y="2043"/>
                  <a:pt x="18186" y="1874"/>
                  <a:pt x="17951" y="1705"/>
                </a:cubicBezTo>
              </a:path>
            </a:pathLst>
          </a:custGeom>
          <a:ln w="88900" cap="rnd">
            <a:solidFill>
              <a:srgbClr val="E224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hanx 4 watching"/>
          <p:cNvSpPr txBox="1"/>
          <p:nvPr>
            <p:ph type="title"/>
          </p:nvPr>
        </p:nvSpPr>
        <p:spPr>
          <a:xfrm>
            <a:off x="975637" y="333595"/>
            <a:ext cx="4265119" cy="1390210"/>
          </a:xfrm>
          <a:prstGeom prst="rect">
            <a:avLst/>
          </a:prstGeom>
        </p:spPr>
        <p:txBody>
          <a:bodyPr/>
          <a:lstStyle/>
          <a:p>
            <a:pPr/>
            <a:r>
              <a:t>Thanx 4 watching</a:t>
            </a:r>
          </a:p>
        </p:txBody>
      </p:sp>
      <p:pic>
        <p:nvPicPr>
          <p:cNvPr id="247" name="21EC9D6C-D6D0-4EB2-AE56-EA70C6B5D908-L0-001.jpeg" descr="21EC9D6C-D6D0-4EB2-AE56-EA70C6B5D90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6974" y="1020730"/>
            <a:ext cx="1536701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EC768551-81BE-405F-8963-2B02C27CF973-L0-001.jpeg" descr="EC768551-81BE-405F-8963-2B02C27CF973-L0-001.jpeg"/>
          <p:cNvPicPr>
            <a:picLocks noChangeAspect="1"/>
          </p:cNvPicPr>
          <p:nvPr/>
        </p:nvPicPr>
        <p:blipFill>
          <a:blip r:embed="rId3">
            <a:extLst/>
          </a:blip>
          <a:srcRect l="0" t="197" r="0" b="0"/>
          <a:stretch>
            <a:fillRect/>
          </a:stretch>
        </p:blipFill>
        <p:spPr>
          <a:xfrm>
            <a:off x="919901" y="2135584"/>
            <a:ext cx="11324210" cy="722348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6F08C470-8762-4E80-AEB4-11D41351D6B7-L0-001.jpeg" descr="6F08C470-8762-4E80-AEB4-11D41351D6B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61017"/>
            <a:ext cx="13004800" cy="7231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FFAB6220-FBB4-438E-8BEC-CC6F50A6DEDE-L0-001.jpeg" descr="FFAB6220-FBB4-438E-8BEC-CC6F50A6DED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45838"/>
            <a:ext cx="13004801" cy="7261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1B1ADEC3-6E58-45D1-AE11-597EF409B228-L0-001.jpeg" descr="1B1ADEC3-6E58-45D1-AE11-597EF409B22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00071"/>
            <a:ext cx="13004800" cy="7153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5CB2DFF7-DD22-4BE3-8D84-D9A894A66AFD-L0-001.jpeg" descr="5CB2DFF7-DD22-4BE3-8D84-D9A894A66AF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55555"/>
            <a:ext cx="13004800" cy="7242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7422B71C-43AB-41B7-BED7-C670D5CC7CB6-L0-001.jpeg" descr="7422B71C-43AB-41B7-BED7-C670D5CC7CB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34909"/>
            <a:ext cx="13004800" cy="7283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BB79C5C-A07D-46E8-867A-E4F2004FD554-L0-001.jpeg" descr="CBB79C5C-A07D-46E8-867A-E4F2004FD55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33495"/>
            <a:ext cx="13004800" cy="7286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768C24B4-9169-463D-B6CB-08B03ED767E9-L0-001.jpeg" descr="768C24B4-9169-463D-B6CB-08B03ED767E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1941"/>
            <a:ext cx="13004800" cy="7209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